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7" r:id="rId2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61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</p:grpSp>
      <p:sp>
        <p:nvSpPr>
          <p:cNvPr id="419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s-ES" altLang="es-ES" noProof="0"/>
              <a:t>Haga clic para cambiar el estilo de título	</a:t>
            </a:r>
          </a:p>
        </p:txBody>
      </p:sp>
      <p:sp>
        <p:nvSpPr>
          <p:cNvPr id="419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s-ES" altLang="es-ES" noProof="0"/>
              <a:t>Haga clic para modificar el estilo de subtítulo del patrón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DE7D41-F542-486C-B2A6-8A8BFAD8C6E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34D-847A-4E50-9D54-860A1BC7E80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634B-F653-4AC5-BE51-6280F500472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75E7-4219-41E5-B44B-604E0E7E596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69AF-8CA6-4136-8250-28FFE126BE7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0C35A-F7CE-4914-8051-E7CC3B43897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790EF-7C28-4926-8B2E-13E8E97F7E3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1431-7575-44C9-91C5-82F7D4649D0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17FA-09E6-43D8-8B82-759B42E34AE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10E1-2288-4DE4-9CC7-A3A2AF6B37B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9E7B-229F-45C3-B9A2-38BE0955EEA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altLang="es-E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18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18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18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5D63E12-CB63-4666-AD66-EFD3EB15937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6225"/>
            <a:ext cx="7705725" cy="995363"/>
          </a:xfrm>
        </p:spPr>
        <p:txBody>
          <a:bodyPr/>
          <a:lstStyle/>
          <a:p>
            <a:pPr algn="ctr" eaLnBrk="1" hangingPunct="1"/>
            <a:r>
              <a:rPr lang="es-ES" altLang="es-ES" sz="1900"/>
              <a:t>CAMPEONATO COMARCAL DEL DEPORTE BASE</a:t>
            </a:r>
            <a:br>
              <a:rPr lang="es-ES" altLang="es-ES" sz="1900"/>
            </a:br>
            <a:r>
              <a:rPr lang="es-ES" altLang="es-ES" sz="2500"/>
              <a:t>-FASE PREVIA-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600200"/>
            <a:ext cx="4608512" cy="4530725"/>
          </a:xfrm>
        </p:spPr>
        <p:txBody>
          <a:bodyPr/>
          <a:lstStyle/>
          <a:p>
            <a:pPr eaLnBrk="1" hangingPunct="1"/>
            <a:r>
              <a:rPr lang="es-ES" altLang="es-ES" sz="2400" dirty="0"/>
              <a:t>Día 17 de diciembre de 2022</a:t>
            </a:r>
          </a:p>
          <a:p>
            <a:pPr eaLnBrk="1" hangingPunct="1"/>
            <a:r>
              <a:rPr lang="es-ES" altLang="es-ES" sz="2400" dirty="0"/>
              <a:t>A </a:t>
            </a:r>
            <a:r>
              <a:rPr lang="es-ES" altLang="es-ES" sz="2400"/>
              <a:t>las 16:00 </a:t>
            </a:r>
            <a:r>
              <a:rPr lang="es-ES" altLang="es-ES" sz="2400" dirty="0"/>
              <a:t>horas</a:t>
            </a:r>
          </a:p>
          <a:p>
            <a:pPr eaLnBrk="1" hangingPunct="1"/>
            <a:r>
              <a:rPr lang="es-ES" altLang="es-ES" sz="2000" dirty="0"/>
              <a:t>Centro Joven, Avenida José Rodríguez Ruano.</a:t>
            </a:r>
          </a:p>
          <a:p>
            <a:pPr eaLnBrk="1" hangingPunct="1"/>
            <a:r>
              <a:rPr lang="es-ES" altLang="es-ES" sz="2400" dirty="0"/>
              <a:t>Suizo a 7 rondas</a:t>
            </a:r>
          </a:p>
          <a:p>
            <a:pPr eaLnBrk="1" hangingPunct="1"/>
            <a:r>
              <a:rPr lang="es-ES" altLang="es-ES" sz="2400" dirty="0"/>
              <a:t>10 minutos por jugador</a:t>
            </a:r>
          </a:p>
          <a:p>
            <a:pPr eaLnBrk="1" hangingPunct="1"/>
            <a:r>
              <a:rPr lang="es-ES" altLang="es-ES" sz="2400" dirty="0"/>
              <a:t>Inscripción gratuita</a:t>
            </a:r>
          </a:p>
          <a:p>
            <a:pPr algn="ctr" eaLnBrk="1" hangingPunct="1">
              <a:buClr>
                <a:srgbClr val="CCCCFF"/>
              </a:buClr>
              <a:buFont typeface="Wingdings" pitchFamily="2" charset="2"/>
              <a:buNone/>
            </a:pPr>
            <a:r>
              <a:rPr lang="es-ES" altLang="es-ES" sz="2000" b="1" u="sng" dirty="0">
                <a:solidFill>
                  <a:srgbClr val="000000"/>
                </a:solidFill>
              </a:rPr>
              <a:t>TORNEO PATROCINADO POR</a:t>
            </a:r>
            <a:r>
              <a:rPr lang="es-ES" altLang="es-ES" b="1" u="sng" dirty="0">
                <a:solidFill>
                  <a:srgbClr val="000000"/>
                </a:solidFill>
              </a:rPr>
              <a:t>:</a:t>
            </a:r>
          </a:p>
          <a:p>
            <a:pPr eaLnBrk="1" hangingPunct="1"/>
            <a:endParaRPr lang="es-ES" altLang="es-ES" sz="240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484313"/>
            <a:ext cx="4113213" cy="4537075"/>
          </a:xfrm>
        </p:spPr>
        <p:txBody>
          <a:bodyPr/>
          <a:lstStyle/>
          <a:p>
            <a:pPr algn="ctr" eaLnBrk="1" hangingPunct="1"/>
            <a:r>
              <a:rPr lang="es-ES" altLang="es-ES" sz="3200" dirty="0"/>
              <a:t>PREMIOS</a:t>
            </a:r>
          </a:p>
          <a:p>
            <a:pPr eaLnBrk="1" hangingPunct="1"/>
            <a:r>
              <a:rPr lang="es-ES" altLang="es-ES" sz="2400" dirty="0"/>
              <a:t>Los tres primeros clasificados y campeona tiene trofeo</a:t>
            </a:r>
          </a:p>
          <a:p>
            <a:pPr eaLnBrk="1" hangingPunct="1"/>
            <a:r>
              <a:rPr lang="es-ES" altLang="es-ES" sz="2400" dirty="0"/>
              <a:t>Todos los participantes tienen un recuerdo.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sz="2400" b="1" u="sng" dirty="0"/>
              <a:t>ORGANIZA</a:t>
            </a:r>
          </a:p>
          <a:p>
            <a:pPr algn="ctr" eaLnBrk="1" hangingPunct="1">
              <a:buFont typeface="Wingdings" pitchFamily="2" charset="2"/>
              <a:buNone/>
            </a:pPr>
            <a:endParaRPr lang="es-ES" altLang="es-ES" sz="2400" b="1" u="sng" dirty="0"/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sz="2400" dirty="0"/>
              <a:t>CLUB DE AJEDREZ ALMANSA</a:t>
            </a:r>
          </a:p>
          <a:p>
            <a:pPr algn="ctr" eaLnBrk="1" hangingPunct="1">
              <a:buFont typeface="Wingdings" pitchFamily="2" charset="2"/>
              <a:buNone/>
            </a:pPr>
            <a:endParaRPr lang="es-ES" altLang="es-ES" dirty="0"/>
          </a:p>
        </p:txBody>
      </p:sp>
      <p:pic>
        <p:nvPicPr>
          <p:cNvPr id="3077" name="Picture 8" descr="diput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762625"/>
            <a:ext cx="9525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JUNTA DE COMUNIDA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762625"/>
            <a:ext cx="5794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Escudoalman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589588"/>
            <a:ext cx="66198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cuarela">
  <a:themeElements>
    <a:clrScheme name="Acuarel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Ac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114</TotalTime>
  <Words>62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Acuarela</vt:lpstr>
      <vt:lpstr>CAMPEONATO COMARCAL DEL DEPORTE BASE -FASE PREVIA-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TORNEO DE NAVIDAD 12 DE DICIEMBRE DE 2009</dc:title>
  <dc:creator>Intel</dc:creator>
  <cp:lastModifiedBy>Juan Francisco Gil Gonzalez</cp:lastModifiedBy>
  <cp:revision>31</cp:revision>
  <cp:lastPrinted>1601-01-01T00:00:00Z</cp:lastPrinted>
  <dcterms:created xsi:type="dcterms:W3CDTF">2009-12-10T22:35:44Z</dcterms:created>
  <dcterms:modified xsi:type="dcterms:W3CDTF">2022-10-30T09:19:37Z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